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18/04/1441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43608" y="620688"/>
            <a:ext cx="7795592" cy="5688632"/>
          </a:xfrm>
        </p:spPr>
        <p:txBody>
          <a:bodyPr/>
          <a:lstStyle/>
          <a:p>
            <a:r>
              <a:rPr lang="en-US" sz="3600" b="1" dirty="0">
                <a:solidFill>
                  <a:srgbClr val="000000"/>
                </a:solidFill>
                <a:latin typeface="Times New Roman"/>
              </a:rPr>
              <a:t>5.2 Binary alloy system of the Copper-Nickel phase diagram </a:t>
            </a:r>
            <a:endParaRPr lang="en-US" sz="3600" dirty="0">
              <a:solidFill>
                <a:srgbClr val="000000"/>
              </a:solidFill>
              <a:latin typeface="Times New Roman"/>
            </a:endParaRPr>
          </a:p>
          <a:p>
            <a:r>
              <a:rPr lang="en-US" sz="3200" dirty="0">
                <a:solidFill>
                  <a:srgbClr val="000000"/>
                </a:solidFill>
                <a:latin typeface="Times New Roman"/>
              </a:rPr>
              <a:t>Example of </a:t>
            </a:r>
            <a:r>
              <a:rPr lang="en-US" sz="3200" dirty="0" err="1">
                <a:solidFill>
                  <a:srgbClr val="000000"/>
                </a:solidFill>
                <a:latin typeface="Times New Roman"/>
              </a:rPr>
              <a:t>isomorphous</a:t>
            </a:r>
            <a:r>
              <a:rPr lang="en-US" sz="3200" dirty="0">
                <a:solidFill>
                  <a:srgbClr val="000000"/>
                </a:solidFill>
                <a:latin typeface="Times New Roman"/>
              </a:rPr>
              <a:t> system: Cu-Ni (the complete solubility occurs because both Cu and Ni have the same crystal structure, FCC, similar radii and electronegativity) “</a:t>
            </a:r>
            <a:r>
              <a:rPr lang="en-US" sz="3200" i="1" dirty="0" err="1">
                <a:solidFill>
                  <a:srgbClr val="000000"/>
                </a:solidFill>
                <a:latin typeface="Times New Roman"/>
              </a:rPr>
              <a:t>isomorphous</a:t>
            </a:r>
            <a:r>
              <a:rPr lang="en-US" sz="3200" i="1" dirty="0">
                <a:solidFill>
                  <a:srgbClr val="000000"/>
                </a:solidFill>
                <a:latin typeface="Times New Roman"/>
              </a:rPr>
              <a:t> if they are closely similar in shape</a:t>
            </a:r>
            <a:r>
              <a:rPr lang="en-US" sz="3200" dirty="0">
                <a:solidFill>
                  <a:srgbClr val="000000"/>
                </a:solidFill>
                <a:latin typeface="Times New Roman"/>
              </a:rPr>
              <a:t>”.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265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 algn="ctr">
              <a:buNone/>
            </a:pPr>
            <a:endParaRPr lang="fr-FR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fr-FR" dirty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r>
              <a:rPr lang="fr-FR" dirty="0" smtClean="0">
                <a:solidFill>
                  <a:srgbClr val="000000"/>
                </a:solidFill>
                <a:latin typeface="Times New Roman"/>
              </a:rPr>
              <a:t>Figure </a:t>
            </a:r>
            <a:r>
              <a:rPr lang="fr-FR" dirty="0">
                <a:solidFill>
                  <a:srgbClr val="000000"/>
                </a:solidFill>
                <a:latin typeface="Times New Roman"/>
              </a:rPr>
              <a:t>22 Cu-Ni phase </a:t>
            </a:r>
            <a:r>
              <a:rPr lang="fr-FR" dirty="0" err="1">
                <a:solidFill>
                  <a:srgbClr val="000000"/>
                </a:solidFill>
                <a:latin typeface="Times New Roman"/>
              </a:rPr>
              <a:t>diagram</a:t>
            </a:r>
            <a:r>
              <a:rPr lang="fr-FR" dirty="0">
                <a:solidFill>
                  <a:srgbClr val="000000"/>
                </a:solidFill>
                <a:latin typeface="Times New Roman"/>
              </a:rPr>
              <a:t> 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74" y="548680"/>
            <a:ext cx="761992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780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620688"/>
            <a:ext cx="7890080" cy="5627712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The important points in the phase diagram can be </a:t>
            </a:r>
            <a:r>
              <a:rPr lang="en-US" dirty="0" err="1">
                <a:solidFill>
                  <a:srgbClr val="000000"/>
                </a:solidFill>
                <a:latin typeface="Times New Roman"/>
              </a:rPr>
              <a:t>summarised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 her and are shown graphically in Figure 23.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 Solidification in the solid + liquid phase occurs gradually upon cooling from the liquids line.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 The composition of the solid and the liquid change gradually during cooling (as can be determined by the tie-line method.)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 Nuclei of the solid phase form and they grow to consume all the liquid at the solidus line.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91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62500" lnSpcReduction="2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Figure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23 Solid and the liquid change during cooling in the Cu-Ni system 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9517"/>
            <a:ext cx="6624736" cy="5663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43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476672"/>
            <a:ext cx="7890080" cy="5771728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5.2.1 Clarification of a binary phase diagrams 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For a given temperature and composition we can use phase diagram to determine: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1) The phases that are present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2) Compositions of the phases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3) The relative fractions of the phases </a:t>
            </a:r>
          </a:p>
          <a:p>
            <a:pPr marL="82296" indent="0">
              <a:buNone/>
            </a:pPr>
            <a:r>
              <a:rPr lang="en-US" b="1" dirty="0">
                <a:solidFill>
                  <a:srgbClr val="000000"/>
                </a:solidFill>
                <a:latin typeface="Times New Roman"/>
              </a:rPr>
              <a:t>5.2.2 Finding the composition in a two phase region: </a:t>
            </a: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1. Locate composition and temperature in diagram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2. In two phase region draw the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tie line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or isotherm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3. Note intersection with phase boundaries. Read compositions at the intersections.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The liquid and solid phases have these compositions as shown in the below.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6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>
              <a:solidFill>
                <a:srgbClr val="000000"/>
              </a:solidFill>
              <a:latin typeface="Times New Roman"/>
            </a:endParaRPr>
          </a:p>
          <a:p>
            <a:pPr marL="82296" indent="0">
              <a:buNone/>
            </a:pPr>
            <a:endParaRPr lang="en-US" dirty="0" smtClean="0">
              <a:solidFill>
                <a:srgbClr val="000000"/>
              </a:solidFill>
              <a:latin typeface="Times New Roman"/>
            </a:endParaRPr>
          </a:p>
          <a:p>
            <a:pPr marL="82296" indent="0" algn="ctr">
              <a:buNone/>
            </a:pPr>
            <a:r>
              <a:rPr lang="en-US" dirty="0" smtClean="0">
                <a:solidFill>
                  <a:srgbClr val="000000"/>
                </a:solidFill>
                <a:latin typeface="Times New Roman"/>
              </a:rPr>
              <a:t>Figure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24 Explanation of the composition in the liquid and solid phases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92696"/>
            <a:ext cx="7128792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0038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764704"/>
            <a:ext cx="7818072" cy="5483696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In order to find the amounts of phases in a two phase region, the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lever rule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is used this can be done by using steps below: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 Locate composition and temperature in diagram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 In two phase region draw the tie line or isotherm 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 Fraction of a phase is determined </a:t>
            </a:r>
            <a:r>
              <a:rPr lang="en-US" b="1" dirty="0">
                <a:solidFill>
                  <a:srgbClr val="000000"/>
                </a:solidFill>
                <a:latin typeface="Times New Roman"/>
              </a:rPr>
              <a:t>by taking the length of the tie line to the phase boundary for the other phase, and dividing by the total length of tie line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as shown in Figure 25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735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341</Words>
  <Application>Microsoft Office PowerPoint</Application>
  <PresentationFormat>عرض على الشاشة (3:4)‏</PresentationFormat>
  <Paragraphs>55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wassan</dc:creator>
  <cp:lastModifiedBy>DR.Ahmed Saker 2O11</cp:lastModifiedBy>
  <cp:revision>1</cp:revision>
  <dcterms:created xsi:type="dcterms:W3CDTF">2019-12-15T08:23:32Z</dcterms:created>
  <dcterms:modified xsi:type="dcterms:W3CDTF">2019-12-15T08:33:08Z</dcterms:modified>
</cp:coreProperties>
</file>